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116" d="100"/>
          <a:sy n="116" d="100"/>
        </p:scale>
        <p:origin x="-960" y="-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85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81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14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66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620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405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74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831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984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703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94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C291B-665E-4A2E-AE64-239E976957A7}" type="datetimeFigureOut">
              <a:rPr lang="es-MX" smtClean="0"/>
              <a:t>03/06/16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16833-DC6C-4BA7-8FB7-1309F1B2E96F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22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859652" y="2874684"/>
            <a:ext cx="9781956" cy="1828800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06" t="55548"/>
          <a:stretch/>
        </p:blipFill>
        <p:spPr bwMode="auto">
          <a:xfrm>
            <a:off x="4950382" y="3161167"/>
            <a:ext cx="2587135" cy="1227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" t="5128" r="46298" b="49010"/>
          <a:stretch/>
        </p:blipFill>
        <p:spPr bwMode="auto">
          <a:xfrm>
            <a:off x="1875224" y="3101833"/>
            <a:ext cx="3504862" cy="1537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3" t="3272" r="64571" b="61772"/>
          <a:stretch/>
        </p:blipFill>
        <p:spPr>
          <a:xfrm>
            <a:off x="7504960" y="2993694"/>
            <a:ext cx="2030703" cy="1474355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081012" y="2259789"/>
            <a:ext cx="9223903" cy="46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11304915" y="2054824"/>
            <a:ext cx="0" cy="592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1206501" y="3101833"/>
            <a:ext cx="7937" cy="1482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1121822" y="3101835"/>
            <a:ext cx="183356" cy="2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2081012" y="1981200"/>
            <a:ext cx="0" cy="592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1121822" y="4582093"/>
            <a:ext cx="183356" cy="2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402349" y="3654671"/>
            <a:ext cx="694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 cm</a:t>
            </a:r>
            <a:endParaRPr lang="es-MX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5776329" y="1786806"/>
            <a:ext cx="122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MX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16  cm</a:t>
            </a:r>
            <a:endParaRPr lang="es-MX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Imagen 7" descr="escudo biselado transparente_2018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3015" y="2983647"/>
            <a:ext cx="1404075" cy="149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145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</Words>
  <Application>Microsoft Macintosh PowerPoint</Application>
  <PresentationFormat>Personalizado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comunicaciondg</cp:lastModifiedBy>
  <cp:revision>10</cp:revision>
  <dcterms:created xsi:type="dcterms:W3CDTF">2016-06-03T14:22:42Z</dcterms:created>
  <dcterms:modified xsi:type="dcterms:W3CDTF">2016-06-03T19:10:39Z</dcterms:modified>
</cp:coreProperties>
</file>